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64350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1640" y="2285619"/>
            <a:ext cx="10508720" cy="3596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41641" y="3722293"/>
            <a:ext cx="10508720" cy="35965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744817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01844"/>
            <a:ext cx="4351183" cy="653691"/>
          </a:xfrm>
        </p:spPr>
        <p:txBody>
          <a:bodyPr/>
          <a:lstStyle>
            <a:lvl1pPr>
              <a:defRPr sz="816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744734" y="4082106"/>
            <a:ext cx="4351267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6096000" y="4082106"/>
            <a:ext cx="4351267" cy="587976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252137" y="5388319"/>
            <a:ext cx="2873159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8066385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659261" y="5388319"/>
            <a:ext cx="2873478" cy="587795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841641" y="2775893"/>
            <a:ext cx="10508720" cy="849038"/>
          </a:xfrm>
        </p:spPr>
        <p:txBody>
          <a:bodyPr/>
          <a:lstStyle>
            <a:lvl1pPr>
              <a:defRPr sz="2177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66775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640" y="1730540"/>
            <a:ext cx="10508721" cy="4248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640" y="2277070"/>
            <a:ext cx="10508721" cy="121724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DD22CC2-EC7C-456C-9632-0D0A70941CE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01/04/2019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1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091"/>
            <a:fld id="{75E3255C-93F0-43A8-B3BC-50C8305359B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03091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03091" rtl="0" eaLnBrk="1" latinLnBrk="0" hangingPunct="1">
        <a:lnSpc>
          <a:spcPct val="100000"/>
        </a:lnSpc>
        <a:spcBef>
          <a:spcPct val="0"/>
        </a:spcBef>
        <a:buNone/>
        <a:defRPr sz="2177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03091" rtl="0" eaLnBrk="1" latinLnBrk="0" hangingPunct="1">
        <a:spcBef>
          <a:spcPct val="20000"/>
        </a:spcBef>
        <a:buFontTx/>
        <a:buNone/>
        <a:defRPr sz="145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03091" rtl="0" eaLnBrk="1" latinLnBrk="0" hangingPunct="1">
        <a:spcBef>
          <a:spcPct val="20000"/>
        </a:spcBef>
        <a:buFontTx/>
        <a:buNone/>
        <a:defRPr sz="816" kern="1200">
          <a:solidFill>
            <a:schemeClr val="tx1"/>
          </a:solidFill>
          <a:latin typeface="+mn-lt"/>
          <a:ea typeface="+mn-ea"/>
          <a:cs typeface="+mn-cs"/>
        </a:defRPr>
      </a:lvl5pPr>
      <a:lvl6pPr marL="2483500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3504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386591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38136" indent="-225773" algn="l" defTabSz="9030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1545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3091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4636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618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57727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09272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0819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2364" algn="l" defTabSz="90309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Leave blank for job title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Leave blank for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87853" y="4390190"/>
            <a:ext cx="10508720" cy="727093"/>
          </a:xfrm>
        </p:spPr>
        <p:txBody>
          <a:bodyPr>
            <a:noAutofit/>
          </a:bodyPr>
          <a:lstStyle/>
          <a:p>
            <a:r>
              <a:rPr lang="en-GB" sz="1800" dirty="0"/>
              <a:t>on</a:t>
            </a:r>
          </a:p>
          <a:p>
            <a:r>
              <a:rPr lang="en-GB" sz="1800" dirty="0"/>
              <a:t>27 March 2019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1640" y="3093213"/>
            <a:ext cx="10508720" cy="849038"/>
          </a:xfrm>
        </p:spPr>
        <p:txBody>
          <a:bodyPr>
            <a:normAutofit/>
          </a:bodyPr>
          <a:lstStyle/>
          <a:p>
            <a:r>
              <a:rPr lang="en-GB" dirty="0"/>
              <a:t>Attended the </a:t>
            </a:r>
          </a:p>
          <a:p>
            <a:r>
              <a:rPr lang="en-GB" dirty="0"/>
              <a:t>Emergency Laparotomy Regional Meeting</a:t>
            </a:r>
          </a:p>
        </p:txBody>
      </p:sp>
    </p:spTree>
    <p:extLst>
      <p:ext uri="{BB962C8B-B14F-4D97-AF65-F5344CB8AC3E}">
        <p14:creationId xmlns:p14="http://schemas.microsoft.com/office/powerpoint/2010/main" val="89839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Leave blank for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Black AHSN</dc:creator>
  <cp:lastModifiedBy>Donna Smith</cp:lastModifiedBy>
  <cp:revision>8</cp:revision>
  <cp:lastPrinted>2018-01-09T13:47:47Z</cp:lastPrinted>
  <dcterms:created xsi:type="dcterms:W3CDTF">2018-01-05T15:22:02Z</dcterms:created>
  <dcterms:modified xsi:type="dcterms:W3CDTF">2019-04-01T14:32:27Z</dcterms:modified>
</cp:coreProperties>
</file>