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11/06/2021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41640" y="2444488"/>
            <a:ext cx="10508720" cy="359654"/>
          </a:xfrm>
        </p:spPr>
        <p:txBody>
          <a:bodyPr/>
          <a:lstStyle/>
          <a:p>
            <a:r>
              <a:rPr lang="en-GB" dirty="0"/>
              <a:t>Attended: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blank for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390191"/>
            <a:ext cx="10508720" cy="359654"/>
          </a:xfrm>
        </p:spPr>
        <p:txBody>
          <a:bodyPr/>
          <a:lstStyle/>
          <a:p>
            <a:r>
              <a:rPr lang="en-GB" dirty="0"/>
              <a:t>Online, </a:t>
            </a:r>
            <a:r>
              <a:rPr lang="en-GB"/>
              <a:t>14</a:t>
            </a:r>
            <a:r>
              <a:rPr lang="en-GB" baseline="30000"/>
              <a:t>th</a:t>
            </a:r>
            <a:r>
              <a:rPr lang="en-GB"/>
              <a:t> June </a:t>
            </a:r>
            <a:r>
              <a:rPr lang="en-GB" dirty="0"/>
              <a:t>2021, 1.30 </a:t>
            </a:r>
            <a:r>
              <a:rPr lang="en-GB"/>
              <a:t>– 4.30pm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093213"/>
            <a:ext cx="10508720" cy="8490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Maternity and Neonatal Safety Improvement Programme (</a:t>
            </a:r>
            <a:r>
              <a:rPr lang="en-GB" dirty="0" err="1"/>
              <a:t>MatNeoSIP</a:t>
            </a:r>
            <a:r>
              <a:rPr lang="en-GB" dirty="0"/>
              <a:t>)</a:t>
            </a:r>
          </a:p>
          <a:p>
            <a:r>
              <a:rPr lang="en-GB" dirty="0"/>
              <a:t>Patient Safety Network Event</a:t>
            </a:r>
          </a:p>
          <a:p>
            <a:r>
              <a:rPr lang="en-GB" dirty="0"/>
              <a:t>for North East and North Cumbria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5B7C5D2-752D-4A07-96C4-3535BE004B71}"/>
              </a:ext>
            </a:extLst>
          </p:cNvPr>
          <p:cNvSpPr txBox="1">
            <a:spLocks/>
          </p:cNvSpPr>
          <p:nvPr/>
        </p:nvSpPr>
        <p:spPr>
          <a:xfrm>
            <a:off x="841640" y="4989889"/>
            <a:ext cx="10508720" cy="849038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ctr" defTabSz="903091" rtl="0" eaLnBrk="1" latinLnBrk="0" hangingPunct="1">
              <a:spcBef>
                <a:spcPct val="20000"/>
              </a:spcBef>
              <a:buFontTx/>
              <a:buNone/>
              <a:defRPr sz="2177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500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504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591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813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 partnership between the Academic Health Science Network NENC, Patient Safety Collaborative NENC, </a:t>
            </a:r>
          </a:p>
          <a:p>
            <a:r>
              <a:rPr lang="en-GB" sz="1400" dirty="0"/>
              <a:t>the Maternity Network at the Northern England Clinical Network, and the Northern Neonatal Network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64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Leave blank for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Julia Dudley</cp:lastModifiedBy>
  <cp:revision>12</cp:revision>
  <cp:lastPrinted>2018-01-09T13:47:47Z</cp:lastPrinted>
  <dcterms:created xsi:type="dcterms:W3CDTF">2018-01-05T15:22:02Z</dcterms:created>
  <dcterms:modified xsi:type="dcterms:W3CDTF">2021-06-11T07:58:39Z</dcterms:modified>
</cp:coreProperties>
</file>